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04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8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57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4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5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2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9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5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5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E192B-45B5-477C-B5C5-5A7EB7B7F826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D0E8C-FB0D-4203-A595-56089AF15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2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8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9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1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4"/>
          <a:stretch/>
        </p:blipFill>
        <p:spPr>
          <a:xfrm>
            <a:off x="144379" y="1355559"/>
            <a:ext cx="4862714" cy="51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6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2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1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9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1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1차-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8475" y="1342692"/>
            <a:ext cx="5234572" cy="52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7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0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4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5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와이드스크린</PresentationFormat>
  <Paragraphs>0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</cp:revision>
  <dcterms:created xsi:type="dcterms:W3CDTF">2024-07-15T07:24:18Z</dcterms:created>
  <dcterms:modified xsi:type="dcterms:W3CDTF">2024-07-15T08:36:42Z</dcterms:modified>
</cp:coreProperties>
</file>